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63" r:id="rId4"/>
    <p:sldId id="261" r:id="rId5"/>
    <p:sldId id="269" r:id="rId6"/>
    <p:sldId id="262" r:id="rId7"/>
    <p:sldId id="270" r:id="rId8"/>
    <p:sldId id="258" r:id="rId9"/>
    <p:sldId id="259" r:id="rId10"/>
    <p:sldId id="264" r:id="rId11"/>
    <p:sldId id="265" r:id="rId12"/>
    <p:sldId id="266" r:id="rId13"/>
    <p:sldId id="260" r:id="rId14"/>
    <p:sldId id="271" r:id="rId1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BE09"/>
    <a:srgbClr val="897005"/>
    <a:srgbClr val="FFC0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29" autoAdjust="0"/>
    <p:restoredTop sz="94660"/>
  </p:normalViewPr>
  <p:slideViewPr>
    <p:cSldViewPr>
      <p:cViewPr varScale="1">
        <p:scale>
          <a:sx n="87" d="100"/>
          <a:sy n="87" d="100"/>
        </p:scale>
        <p:origin x="-90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74C00-75BC-4BDA-8E09-B28DCBC7196C}" type="datetimeFigureOut">
              <a:rPr lang="pl-PL" smtClean="0"/>
              <a:pPr/>
              <a:t>2015-01-30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C4DD0-BCCB-4A91-9D0C-77BFBDADDDC9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4725144"/>
            <a:ext cx="9144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Narkisim" pitchFamily="34" charset="-79"/>
                <a:cs typeface="Narkisim" pitchFamily="34" charset="-79"/>
              </a:rPr>
              <a:t>POSILENI W SAKRAMENCIE EUCHARYSTII</a:t>
            </a:r>
            <a:r>
              <a:rPr lang="pl-PL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Narkisim" pitchFamily="34" charset="-79"/>
                <a:cs typeface="Narkisim" pitchFamily="34" charset="-79"/>
              </a:rPr>
              <a:t> </a:t>
            </a:r>
            <a:endParaRPr lang="pl-PL" sz="4000" dirty="0">
              <a:solidFill>
                <a:schemeClr val="tx1">
                  <a:lumMod val="65000"/>
                  <a:lumOff val="35000"/>
                </a:schemeClr>
              </a:solidFill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7020272" y="692696"/>
            <a:ext cx="1872208" cy="3240360"/>
          </a:xfrm>
          <a:prstGeom prst="rect">
            <a:avLst/>
          </a:prstGeom>
          <a:solidFill>
            <a:schemeClr val="accent2">
              <a:lumMod val="75000"/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2290" name="Picture 2" descr="C:\Users\Marysia\AppData\Local\Microsoft\Windows\Temporary Internet Files\Content.IE5\WSG8JTTB\sacrament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692696"/>
            <a:ext cx="4759424" cy="32403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4" name="Prostokąt 13"/>
          <p:cNvSpPr/>
          <p:nvPr/>
        </p:nvSpPr>
        <p:spPr>
          <a:xfrm>
            <a:off x="251520" y="692696"/>
            <a:ext cx="1872208" cy="3240360"/>
          </a:xfrm>
          <a:prstGeom prst="rect">
            <a:avLst/>
          </a:prstGeom>
          <a:solidFill>
            <a:schemeClr val="accent2">
              <a:lumMod val="75000"/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422108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Eucharystia to nasz pokarm w drodze do nieba. Zapewnił nas o tym Pan Jezus w słowach:</a:t>
            </a:r>
          </a:p>
          <a:p>
            <a:pPr algn="ctr"/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Jam jest chleb życia. Kto do Mnie przychodzi,</a:t>
            </a:r>
          </a:p>
          <a:p>
            <a:pPr algn="ctr"/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nie będzie łaknął, a kto we Mnie wierzy,</a:t>
            </a:r>
          </a:p>
          <a:p>
            <a:pPr algn="ctr"/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nigdy pragnąć nie będzie (J 6,35b).</a:t>
            </a:r>
          </a:p>
        </p:txBody>
      </p:sp>
      <p:pic>
        <p:nvPicPr>
          <p:cNvPr id="7170" name="Picture 2" descr="C:\Users\Marysia\Desktop\PREZENTACJE\Posileni w sakramencie Eucharystii _ 6kl.sz.podst\msza_podr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764705"/>
            <a:ext cx="2952328" cy="31683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Prostokąt 3"/>
          <p:cNvSpPr/>
          <p:nvPr/>
        </p:nvSpPr>
        <p:spPr>
          <a:xfrm>
            <a:off x="6012160" y="764704"/>
            <a:ext cx="2808312" cy="3168352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51520" y="764704"/>
            <a:ext cx="2664296" cy="3168352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4293096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Pan Jezus karmi nas swoim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Ciałem i </a:t>
            </a:r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Krwią, uświęcając nas i przemieniając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nasze dusze</a:t>
            </a:r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, by stawały się podobne do Niego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. Dlatego </a:t>
            </a:r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powinniśmy tak często, jak tylko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jest to </a:t>
            </a:r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możliwe, przyjmować Ciało i Krew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Chrystusa w </a:t>
            </a:r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Komunii św.</a:t>
            </a:r>
          </a:p>
        </p:txBody>
      </p:sp>
      <p:pic>
        <p:nvPicPr>
          <p:cNvPr id="8194" name="Picture 2" descr="C:\Users\Marysia\Desktop\PREZENTACJE\Posileni w sakramencie Eucharystii _ 6kl.sz.podst\kom3_podr.jpg"/>
          <p:cNvPicPr>
            <a:picLocks noChangeAspect="1" noChangeArrowheads="1"/>
          </p:cNvPicPr>
          <p:nvPr/>
        </p:nvPicPr>
        <p:blipFill>
          <a:blip r:embed="rId2" cstate="print">
            <a:lum bright="23000" contrast="19000"/>
          </a:blip>
          <a:srcRect/>
          <a:stretch>
            <a:fillRect/>
          </a:stretch>
        </p:blipFill>
        <p:spPr bwMode="auto">
          <a:xfrm>
            <a:off x="2267744" y="620688"/>
            <a:ext cx="4593878" cy="3456384"/>
          </a:xfrm>
          <a:prstGeom prst="rect">
            <a:avLst/>
          </a:prstGeom>
          <a:solidFill>
            <a:schemeClr val="accent3">
              <a:lumMod val="75000"/>
              <a:alpha val="56000"/>
            </a:schemeClr>
          </a:solidFill>
          <a:ln>
            <a:solidFill>
              <a:schemeClr val="tx1"/>
            </a:solidFill>
          </a:ln>
        </p:spPr>
      </p:pic>
      <p:sp>
        <p:nvSpPr>
          <p:cNvPr id="4" name="Prostokąt 3"/>
          <p:cNvSpPr/>
          <p:nvPr/>
        </p:nvSpPr>
        <p:spPr>
          <a:xfrm>
            <a:off x="7020272" y="620688"/>
            <a:ext cx="1872208" cy="3456384"/>
          </a:xfrm>
          <a:prstGeom prst="rect">
            <a:avLst/>
          </a:prstGeom>
          <a:solidFill>
            <a:schemeClr val="tx2">
              <a:lumMod val="40000"/>
              <a:lumOff val="60000"/>
              <a:alpha val="5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51520" y="620688"/>
            <a:ext cx="1872208" cy="3456384"/>
          </a:xfrm>
          <a:prstGeom prst="rect">
            <a:avLst/>
          </a:prstGeom>
          <a:solidFill>
            <a:schemeClr val="tx2">
              <a:lumMod val="40000"/>
              <a:lumOff val="60000"/>
              <a:alpha val="5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51520" y="4077072"/>
            <a:ext cx="87129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Każda Msza Święta, w </a:t>
            </a:r>
            <a:r>
              <a:rPr lang="pl-PL" sz="28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której </a:t>
            </a:r>
            <a:r>
              <a:rPr lang="pl-PL" sz="28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uczestniczymy, daje nam możliwość przyjęcia Pana Jezusa do </a:t>
            </a:r>
            <a:r>
              <a:rPr lang="pl-PL" sz="28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naszego życia</a:t>
            </a:r>
            <a:r>
              <a:rPr lang="pl-PL" sz="28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. Sam </a:t>
            </a:r>
            <a:r>
              <a:rPr lang="pl-PL" sz="28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Bóg </a:t>
            </a:r>
            <a:r>
              <a:rPr lang="pl-PL" sz="28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może zamieszkać w naszym sercu, w naszym życiu. Wtedy zły duch nie będzie </a:t>
            </a:r>
            <a:r>
              <a:rPr lang="pl-PL" sz="28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miał do </a:t>
            </a:r>
            <a:r>
              <a:rPr lang="pl-PL" sz="28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nas dostępu. </a:t>
            </a:r>
          </a:p>
        </p:txBody>
      </p:sp>
      <p:pic>
        <p:nvPicPr>
          <p:cNvPr id="10242" name="Picture 2" descr="C:\Users\Marysia\Desktop\PREZENTACJE\Posileni w sakramencie Eucharystii _ 6kl.sz.podst\kom_pod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76672"/>
            <a:ext cx="4896544" cy="33843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Prostokąt 3"/>
          <p:cNvSpPr/>
          <p:nvPr/>
        </p:nvSpPr>
        <p:spPr>
          <a:xfrm>
            <a:off x="179512" y="476672"/>
            <a:ext cx="1800200" cy="3384376"/>
          </a:xfrm>
          <a:prstGeom prst="rect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7164288" y="476672"/>
            <a:ext cx="1800200" cy="3384376"/>
          </a:xfrm>
          <a:prstGeom prst="rect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539552" y="3645024"/>
            <a:ext cx="8136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Jezus pragnie, byśmy wzrastali w wierze i miłości. Każda przyjęta z głęboką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wiarą Komunia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św. przemienia nas, stajemy się bardziej świętymi, stajemy się bardziej podobnymi do Jezusa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, mocniejsi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duchowo. Jeżeli zaś zaniedbamy Eucharystię, nasze życie duchowe będzie obumierało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, tak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jak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ciało pozbawione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odpowiedniego pokarmu. Eucharystia jest najważniejszą „dietą” w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drodze do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zbawienia.</a:t>
            </a:r>
            <a:endParaRPr lang="pl-PL" sz="2400" b="1" i="1" dirty="0">
              <a:latin typeface="Book Antiqua" pitchFamily="18" charset="0"/>
              <a:ea typeface="DejaVu Sans Light" pitchFamily="34" charset="0"/>
              <a:cs typeface="DejaVu Sans Light" pitchFamily="34" charset="0"/>
            </a:endParaRPr>
          </a:p>
        </p:txBody>
      </p:sp>
      <p:pic>
        <p:nvPicPr>
          <p:cNvPr id="9219" name="Picture 3" descr="C:\Users\Marysia\Desktop\PREZENTACJE\Posileni w sakramencie Eucharystii _ 6kl.sz.podst\kom2_pod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04664"/>
            <a:ext cx="4752528" cy="30774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Prostokąt 4"/>
          <p:cNvSpPr/>
          <p:nvPr/>
        </p:nvSpPr>
        <p:spPr>
          <a:xfrm>
            <a:off x="323528" y="404664"/>
            <a:ext cx="1728192" cy="3096344"/>
          </a:xfrm>
          <a:prstGeom prst="rect">
            <a:avLst/>
          </a:prstGeom>
          <a:solidFill>
            <a:srgbClr val="E9BE09">
              <a:alpha val="50000"/>
            </a:srgbClr>
          </a:solidFill>
          <a:ln>
            <a:solidFill>
              <a:srgbClr val="8970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/>
          <p:cNvSpPr/>
          <p:nvPr/>
        </p:nvSpPr>
        <p:spPr>
          <a:xfrm>
            <a:off x="7092280" y="404664"/>
            <a:ext cx="1728192" cy="3096344"/>
          </a:xfrm>
          <a:prstGeom prst="rect">
            <a:avLst/>
          </a:prstGeom>
          <a:solidFill>
            <a:srgbClr val="E9BE09">
              <a:alpha val="50000"/>
            </a:srgbClr>
          </a:solidFill>
          <a:ln>
            <a:solidFill>
              <a:srgbClr val="8970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ekatecheza - materiały\logo - strona\e_katecheza.jp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780928"/>
            <a:ext cx="6263343" cy="1292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arysia\Desktop\love-food-1100035-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836712"/>
            <a:ext cx="2857500" cy="2808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Prostokąt 1"/>
          <p:cNvSpPr/>
          <p:nvPr/>
        </p:nvSpPr>
        <p:spPr>
          <a:xfrm>
            <a:off x="0" y="4077072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b="1" i="1" dirty="0">
                <a:latin typeface="Book Antiqua" pitchFamily="18" charset="0"/>
                <a:ea typeface="DejaVu Sans Light" pitchFamily="34" charset="0"/>
                <a:cs typeface="Narkisim" pitchFamily="34" charset="-79"/>
              </a:rPr>
              <a:t>Ja jestem chlebem żywym, który zstąpił z nieba. Jeśli kto spożywa ten chleb, będzie żył na wieki. Chlebem, który Ja dam, jest moje ciało za życie świata. </a:t>
            </a:r>
            <a:r>
              <a:rPr lang="pl-PL" sz="3200" b="1" dirty="0">
                <a:latin typeface="Book Antiqua" pitchFamily="18" charset="0"/>
                <a:ea typeface="DejaVu Sans Light" pitchFamily="34" charset="0"/>
                <a:cs typeface="Narkisim" pitchFamily="34" charset="-79"/>
              </a:rPr>
              <a:t>(J 6,51)</a:t>
            </a:r>
            <a:r>
              <a:rPr lang="pl-PL" sz="3200" dirty="0">
                <a:latin typeface="Book Antiqua" pitchFamily="18" charset="0"/>
                <a:ea typeface="DejaVu Sans Light" pitchFamily="34" charset="0"/>
                <a:cs typeface="Narkisim" pitchFamily="34" charset="-79"/>
              </a:rPr>
              <a:t> </a:t>
            </a:r>
          </a:p>
        </p:txBody>
      </p:sp>
      <p:sp>
        <p:nvSpPr>
          <p:cNvPr id="4" name="Prostokąt 3"/>
          <p:cNvSpPr/>
          <p:nvPr/>
        </p:nvSpPr>
        <p:spPr>
          <a:xfrm>
            <a:off x="107504" y="836712"/>
            <a:ext cx="2808312" cy="2808312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6156176" y="836712"/>
            <a:ext cx="2808312" cy="2808312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4365104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Eucharystia – Najświętszy Sakrament – to prawdziwe Ciało i prawdziwa Krew Pana Jezusa pod postaciami chleba i wina. Podczas wypowiadania formuły przeistoczenia, chleb i wino mocą Ducha Świętego zmieniają się w Ciało i Krew Chrystusa, zachowują jednak swoją zewnętrzną postać.</a:t>
            </a:r>
            <a:endParaRPr lang="pl-PL" sz="3200" b="1" i="1" dirty="0">
              <a:latin typeface="Book Antiqua" pitchFamily="18" charset="0"/>
              <a:ea typeface="DejaVu Sans Light" pitchFamily="34" charset="0"/>
              <a:cs typeface="DejaVu Sans Light" pitchFamily="34" charset="0"/>
            </a:endParaRPr>
          </a:p>
        </p:txBody>
      </p:sp>
      <p:pic>
        <p:nvPicPr>
          <p:cNvPr id="2050" name="Picture 2" descr="C:\Users\Marysia\Desktop\PREZENTACJE\Posileni w sakramencie Eucharystii _ 6kl.sz.podst\msza_pod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620688"/>
            <a:ext cx="2085975" cy="34385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Prostokąt 4"/>
          <p:cNvSpPr/>
          <p:nvPr/>
        </p:nvSpPr>
        <p:spPr>
          <a:xfrm>
            <a:off x="323528" y="620688"/>
            <a:ext cx="2808312" cy="3384376"/>
          </a:xfrm>
          <a:prstGeom prst="rect">
            <a:avLst/>
          </a:prstGeom>
          <a:solidFill>
            <a:schemeClr val="accent3">
              <a:lumMod val="75000"/>
              <a:alpha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/>
          <p:cNvSpPr/>
          <p:nvPr/>
        </p:nvSpPr>
        <p:spPr>
          <a:xfrm>
            <a:off x="5868144" y="620688"/>
            <a:ext cx="2952328" cy="3384376"/>
          </a:xfrm>
          <a:prstGeom prst="rect">
            <a:avLst/>
          </a:prstGeom>
          <a:solidFill>
            <a:schemeClr val="accent3">
              <a:lumMod val="75000"/>
              <a:alpha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0" y="4303455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Sakrament Eucharystii ustanowił Pan Jezus dzień przed swoją śmiercią, w Wielki Czwartek, podczas ostatniej wieczerzy – wypowiadając słowa: „Bierzcie i jedzcie, to jest Ciało moje”. </a:t>
            </a:r>
            <a:r>
              <a:rPr lang="pl-PL" sz="20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Następnie wziął kielich i odmówiwszy dziękczynienie, dał im, mówiąc: „Pijcie z niego wszyscy, bo to jest moja Krew Przymierza, która za wielu będzie wylana na odpuszczenie grzechów” (</a:t>
            </a:r>
            <a:r>
              <a:rPr lang="pl-PL" sz="2000" b="1" i="1" dirty="0" err="1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Mt</a:t>
            </a:r>
            <a:r>
              <a:rPr lang="pl-PL" sz="20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 26,26b-28). </a:t>
            </a:r>
          </a:p>
          <a:p>
            <a:pPr algn="ctr"/>
            <a:endParaRPr lang="pl-PL" sz="2000" b="1" i="1" dirty="0">
              <a:latin typeface="Book Antiqua" pitchFamily="18" charset="0"/>
              <a:ea typeface="DejaVu Sans Light" pitchFamily="34" charset="0"/>
              <a:cs typeface="DejaVu Sans Light" pitchFamily="34" charset="0"/>
            </a:endParaRPr>
          </a:p>
        </p:txBody>
      </p:sp>
      <p:pic>
        <p:nvPicPr>
          <p:cNvPr id="1035" name="Picture 11" descr="C:\Users\Marysia\Desktop\PREZENTACJE\Posileni w sakramencie Eucharystii _ 6kl.sz.podst\msza_podr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60648"/>
            <a:ext cx="3240360" cy="38345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3" name="Prostokąt 12"/>
          <p:cNvSpPr/>
          <p:nvPr/>
        </p:nvSpPr>
        <p:spPr>
          <a:xfrm>
            <a:off x="251520" y="260648"/>
            <a:ext cx="2520280" cy="3816424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rostokąt 14"/>
          <p:cNvSpPr/>
          <p:nvPr/>
        </p:nvSpPr>
        <p:spPr>
          <a:xfrm>
            <a:off x="6300192" y="260648"/>
            <a:ext cx="2520280" cy="3816424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5013176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Władzę sprawowania Eucharystii Chrystus dał apostołom, a przez nich biskupom i kapłanom.</a:t>
            </a:r>
            <a:endParaRPr lang="pl-PL" sz="2800" b="1" i="1" dirty="0">
              <a:latin typeface="Book Antiqua" pitchFamily="18" charset="0"/>
            </a:endParaRPr>
          </a:p>
        </p:txBody>
      </p:sp>
      <p:pic>
        <p:nvPicPr>
          <p:cNvPr id="4099" name="Picture 3" descr="C:\Users\Marysia\Desktop\PREZENTACJE\Posileni w sakramencie Eucharystii _ 6kl.sz.podst\msza_pod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7" y="1052737"/>
            <a:ext cx="4824537" cy="33123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Prostokąt 4"/>
          <p:cNvSpPr/>
          <p:nvPr/>
        </p:nvSpPr>
        <p:spPr>
          <a:xfrm>
            <a:off x="107504" y="1052736"/>
            <a:ext cx="1872208" cy="3312368"/>
          </a:xfrm>
          <a:prstGeom prst="rect">
            <a:avLst/>
          </a:prstGeom>
          <a:solidFill>
            <a:schemeClr val="accent3">
              <a:lumMod val="75000"/>
              <a:alpha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rostokąt 6"/>
          <p:cNvSpPr/>
          <p:nvPr/>
        </p:nvSpPr>
        <p:spPr>
          <a:xfrm>
            <a:off x="7092280" y="1052736"/>
            <a:ext cx="1872208" cy="3312368"/>
          </a:xfrm>
          <a:prstGeom prst="rect">
            <a:avLst/>
          </a:prstGeom>
          <a:solidFill>
            <a:schemeClr val="accent3">
              <a:lumMod val="75000"/>
              <a:alpha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4365104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Pan Jezus ustanowił Eucharystię, ponieważ pragnął złożyć siebie w ofierze swemu Ojcu za nas. Dlatego wierzymy, że Eucharystia jest ofiarą. </a:t>
            </a:r>
          </a:p>
        </p:txBody>
      </p:sp>
      <p:pic>
        <p:nvPicPr>
          <p:cNvPr id="3074" name="Picture 2" descr="C:\Users\Marysia\Desktop\PREZENTACJE\Posileni w sakramencie Eucharystii _ 6kl.sz.podst\jesus-christ-on-the-cross-in-bardo-943078-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692696"/>
            <a:ext cx="2016224" cy="3370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Prostokąt 3"/>
          <p:cNvSpPr/>
          <p:nvPr/>
        </p:nvSpPr>
        <p:spPr>
          <a:xfrm>
            <a:off x="5724128" y="692696"/>
            <a:ext cx="3168352" cy="338437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b="1" dirty="0"/>
          </a:p>
        </p:txBody>
      </p:sp>
      <p:sp>
        <p:nvSpPr>
          <p:cNvPr id="5" name="Prostokąt 4"/>
          <p:cNvSpPr/>
          <p:nvPr/>
        </p:nvSpPr>
        <p:spPr>
          <a:xfrm>
            <a:off x="179512" y="692696"/>
            <a:ext cx="3168352" cy="338437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3645024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Mówimy też, że Eucharystia jest źródłem i szczytem </a:t>
            </a:r>
            <a:r>
              <a:rPr lang="pl-PL" sz="36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życia chrześcijańskiego</a:t>
            </a:r>
            <a:r>
              <a:rPr lang="pl-PL" sz="36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. W niej bowiem wspólnota chrześcijan staje się Kościołem.</a:t>
            </a:r>
            <a:endParaRPr lang="pl-PL" sz="3600" b="1" i="1" dirty="0">
              <a:latin typeface="Book Antiqua" pitchFamily="18" charset="0"/>
            </a:endParaRPr>
          </a:p>
        </p:txBody>
      </p:sp>
      <p:pic>
        <p:nvPicPr>
          <p:cNvPr id="5126" name="Picture 6" descr="C:\Users\Marysia\AppData\Local\Microsoft\Windows\Temporary Internet Files\Content.IE5\WSG8JTTB\Last-Supper-Duccio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548680"/>
            <a:ext cx="3145177" cy="27363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8" name="Prostokąt 7"/>
          <p:cNvSpPr/>
          <p:nvPr/>
        </p:nvSpPr>
        <p:spPr>
          <a:xfrm>
            <a:off x="6372200" y="548680"/>
            <a:ext cx="2520280" cy="2736304"/>
          </a:xfrm>
          <a:prstGeom prst="rect">
            <a:avLst/>
          </a:prstGeom>
          <a:solidFill>
            <a:schemeClr val="accent3">
              <a:lumMod val="75000"/>
              <a:alpha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/>
          <p:cNvSpPr/>
          <p:nvPr/>
        </p:nvSpPr>
        <p:spPr>
          <a:xfrm>
            <a:off x="395536" y="548680"/>
            <a:ext cx="2592288" cy="2736304"/>
          </a:xfrm>
          <a:prstGeom prst="rect">
            <a:avLst/>
          </a:prstGeom>
          <a:solidFill>
            <a:schemeClr val="accent3">
              <a:lumMod val="75000"/>
              <a:alpha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3861048"/>
            <a:ext cx="9144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Kto spożywa moje Ciało i pije moją Krew, ma życie wieczne, a Ja go wskrzeszę w dniu ostatecznym. Ciało moje jest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 prawdziwym </a:t>
            </a:r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pokarmem, a Krew moja jest prawdziwym </a:t>
            </a:r>
            <a:r>
              <a:rPr lang="pl-PL" sz="24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 napojem</a:t>
            </a:r>
            <a:r>
              <a:rPr lang="pl-PL" sz="24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. Kto spożywa moje Ciało i Krew moją pije, trwa we Mnie, a Ja w nim.(J 6,54-56)</a:t>
            </a:r>
          </a:p>
          <a:p>
            <a:endParaRPr lang="pl-PL" b="1" i="1" dirty="0">
              <a:latin typeface="Book Antiqua" pitchFamily="18" charset="0"/>
              <a:ea typeface="DejaVu Sans Light" pitchFamily="34" charset="0"/>
              <a:cs typeface="DejaVu Sans Light" pitchFamily="34" charset="0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6228184" y="1268760"/>
            <a:ext cx="2808312" cy="2088232"/>
          </a:xfrm>
          <a:prstGeom prst="rect">
            <a:avLst/>
          </a:prstGeom>
          <a:solidFill>
            <a:schemeClr val="accent2">
              <a:lumMod val="75000"/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107504" y="1268760"/>
            <a:ext cx="2808312" cy="2088232"/>
          </a:xfrm>
          <a:prstGeom prst="rect">
            <a:avLst/>
          </a:prstGeom>
          <a:solidFill>
            <a:schemeClr val="accent2">
              <a:lumMod val="75000"/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1267" name="Picture 3" descr="C:\Users\Marysia\AppData\Local\Microsoft\Windows\Temporary Internet Files\Content.IE5\X0ZGOWKQ\graphics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268760"/>
            <a:ext cx="3024336" cy="20882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0" y="3861048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Jezus Chrystus chciał stale przebywać </a:t>
            </a:r>
            <a:r>
              <a:rPr lang="pl-PL" sz="2800" b="1" i="1" dirty="0" smtClean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wśród </a:t>
            </a:r>
            <a:r>
              <a:rPr lang="pl-PL" sz="2800" b="1" i="1" dirty="0">
                <a:latin typeface="Book Antiqua" pitchFamily="18" charset="0"/>
                <a:ea typeface="DejaVu Sans Light" pitchFamily="34" charset="0"/>
                <a:cs typeface="DejaVu Sans Light" pitchFamily="34" charset="0"/>
              </a:rPr>
              <a:t>nas i tak się dzieje. W każdej chwili, na całym świecie sprawowana jest Eucharystia. Pan Jezus nieustannie przychodzi do nas pod postaciami chleba i wina. Zawsze jest obecny w sakramentalnych znakach.</a:t>
            </a:r>
          </a:p>
        </p:txBody>
      </p:sp>
      <p:pic>
        <p:nvPicPr>
          <p:cNvPr id="6146" name="Picture 2" descr="C:\Users\Marysia\Desktop\PREZENTACJE\Posileni w sakramencie Eucharystii _ 6kl.sz.podst\msza_pod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692696"/>
            <a:ext cx="2606151" cy="2808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Prostokąt 3"/>
          <p:cNvSpPr/>
          <p:nvPr/>
        </p:nvSpPr>
        <p:spPr>
          <a:xfrm>
            <a:off x="5940152" y="692696"/>
            <a:ext cx="2952328" cy="2808312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179512" y="692696"/>
            <a:ext cx="2880320" cy="2808312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505</Words>
  <Application>Microsoft Office PowerPoint</Application>
  <PresentationFormat>Pokaz na ekranie (4:3)</PresentationFormat>
  <Paragraphs>16</Paragraphs>
  <Slides>14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5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Marysia</dc:creator>
  <cp:lastModifiedBy>Marysia</cp:lastModifiedBy>
  <cp:revision>28</cp:revision>
  <dcterms:created xsi:type="dcterms:W3CDTF">2015-01-29T13:04:31Z</dcterms:created>
  <dcterms:modified xsi:type="dcterms:W3CDTF">2015-01-30T11:31:07Z</dcterms:modified>
</cp:coreProperties>
</file>